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6" r:id="rId4"/>
    <p:sldId id="267" r:id="rId5"/>
    <p:sldId id="257" r:id="rId6"/>
    <p:sldId id="270" r:id="rId7"/>
    <p:sldId id="265" r:id="rId8"/>
    <p:sldId id="258" r:id="rId9"/>
    <p:sldId id="259" r:id="rId10"/>
    <p:sldId id="260" r:id="rId11"/>
    <p:sldId id="269" r:id="rId12"/>
    <p:sldId id="261" r:id="rId13"/>
    <p:sldId id="262" r:id="rId14"/>
    <p:sldId id="263" r:id="rId15"/>
    <p:sldId id="264" r:id="rId1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0099"/>
    <a:srgbClr val="4A3DF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16/05/2012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16/05/2012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16/05/2012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16/05/2012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16/05/2012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16/05/2012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16/05/2012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16/05/2012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16/05/2012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16/05/2012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16/05/2012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16/05/2012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Liyo\Desktop\fresia\El%20Sue&#241;o%20de%20Morfeo%20-%20Voy%20a%20vivir%20(anuncio%20Cruzcampo)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03648" y="332656"/>
            <a:ext cx="5976664" cy="1470025"/>
          </a:xfrm>
        </p:spPr>
        <p:txBody>
          <a:bodyPr/>
          <a:lstStyle/>
          <a:p>
            <a:r>
              <a:rPr lang="es-ES_tradnl" dirty="0" smtClean="0">
                <a:solidFill>
                  <a:srgbClr val="FFFF00"/>
                </a:solidFill>
              </a:rPr>
              <a:t>¿Quién SOY?</a:t>
            </a:r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555776" y="1484784"/>
            <a:ext cx="6588224" cy="4104456"/>
          </a:xfrm>
        </p:spPr>
        <p:txBody>
          <a:bodyPr>
            <a:normAutofit/>
          </a:bodyPr>
          <a:lstStyle/>
          <a:p>
            <a:r>
              <a:rPr lang="es-ES_tradnl" dirty="0" smtClean="0">
                <a:solidFill>
                  <a:srgbClr val="FFFF00"/>
                </a:solidFill>
              </a:rPr>
              <a:t>Mi nombre es Ángel Olías </a:t>
            </a:r>
            <a:r>
              <a:rPr lang="es-ES_tradnl" dirty="0" err="1" smtClean="0">
                <a:solidFill>
                  <a:srgbClr val="FFFF00"/>
                </a:solidFill>
              </a:rPr>
              <a:t>Colomo</a:t>
            </a:r>
            <a:r>
              <a:rPr lang="es-ES_tradnl" dirty="0" smtClean="0">
                <a:solidFill>
                  <a:srgbClr val="FFFF00"/>
                </a:solidFill>
              </a:rPr>
              <a:t> y</a:t>
            </a:r>
          </a:p>
          <a:p>
            <a:r>
              <a:rPr lang="es-ES_tradnl" dirty="0" smtClean="0">
                <a:solidFill>
                  <a:srgbClr val="FFFF00"/>
                </a:solidFill>
              </a:rPr>
              <a:t>nací el día de los Santos Inocente (28 de Diciembre) de 1989</a:t>
            </a:r>
          </a:p>
          <a:p>
            <a:pPr algn="l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627784" y="5373216"/>
            <a:ext cx="583264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smtClean="0">
                <a:solidFill>
                  <a:srgbClr val="FFFF00"/>
                </a:solidFill>
              </a:rPr>
              <a:t>Me gustan las frases con sentido como: “No es oro todo lo que reluce</a:t>
            </a:r>
            <a:endParaRPr lang="es-ES" sz="2400" dirty="0">
              <a:solidFill>
                <a:srgbClr val="FFFF00"/>
              </a:solidFill>
            </a:endParaRPr>
          </a:p>
        </p:txBody>
      </p:sp>
      <p:pic>
        <p:nvPicPr>
          <p:cNvPr id="6" name="El Sueño de Morfeo - Voy a vivir (anuncio Cruzcamp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46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 t="-4000" b="-4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sz="6000" dirty="0" smtClean="0">
                <a:solidFill>
                  <a:srgbClr val="FFFF00"/>
                </a:solidFill>
              </a:rPr>
              <a:t>¿HACIA DONDE VOY?</a:t>
            </a:r>
            <a:endParaRPr lang="es-ES" sz="6000" dirty="0">
              <a:solidFill>
                <a:srgbClr val="FFFF00"/>
              </a:solidFill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1115616" y="476672"/>
            <a:ext cx="8229600" cy="604867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s-ES_tradnl" sz="50000" dirty="0" smtClean="0">
                <a:solidFill>
                  <a:srgbClr val="FFFF00"/>
                </a:solidFill>
              </a:rPr>
              <a:t>?</a:t>
            </a:r>
            <a:endParaRPr lang="es-ES" sz="50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10405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635896" y="908720"/>
            <a:ext cx="27363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4716016" y="4797152"/>
            <a:ext cx="4248472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>
                <a:solidFill>
                  <a:srgbClr val="FFFF00"/>
                </a:solidFill>
              </a:rPr>
              <a:t>La felicidad es la certeza de no sentirse perdido</a:t>
            </a:r>
            <a:r>
              <a:rPr lang="es-ES" dirty="0" smtClean="0"/>
              <a:t>. </a:t>
            </a:r>
            <a:r>
              <a:rPr lang="es-ES" sz="2000" dirty="0" smtClean="0">
                <a:solidFill>
                  <a:srgbClr val="FFFF00"/>
                </a:solidFill>
              </a:rPr>
              <a:t>Jorge </a:t>
            </a:r>
            <a:r>
              <a:rPr lang="es-ES" sz="2000" dirty="0" err="1" smtClean="0">
                <a:solidFill>
                  <a:srgbClr val="FFFF00"/>
                </a:solidFill>
              </a:rPr>
              <a:t>Bucay</a:t>
            </a:r>
            <a:endParaRPr lang="es-ES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10764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19516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 l="-11000" t="-3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>
            <a:noAutofit/>
          </a:bodyPr>
          <a:lstStyle/>
          <a:p>
            <a:r>
              <a:rPr lang="es-ES_tradnl" sz="6000" dirty="0" smtClean="0"/>
              <a:t>¿Qué es lo que me lo impide?</a:t>
            </a:r>
            <a:endParaRPr lang="es-ES" sz="6000" dirty="0"/>
          </a:p>
        </p:txBody>
      </p:sp>
    </p:spTree>
  </p:cSld>
  <p:clrMapOvr>
    <a:masterClrMapping/>
  </p:clrMapOvr>
  <p:transition advTm="5273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>
                <a:solidFill>
                  <a:srgbClr val="FFFF00"/>
                </a:solidFill>
              </a:rPr>
              <a:t>A nivel personal:</a:t>
            </a:r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es-ES_tradnl" dirty="0" smtClean="0"/>
          </a:p>
          <a:p>
            <a:pPr>
              <a:buNone/>
            </a:pPr>
            <a:endParaRPr lang="es-ES_tradnl" dirty="0" smtClean="0"/>
          </a:p>
          <a:p>
            <a:pPr algn="ctr">
              <a:buNone/>
            </a:pPr>
            <a:r>
              <a:rPr lang="es-ES" dirty="0" smtClean="0">
                <a:solidFill>
                  <a:srgbClr val="FFFF00"/>
                </a:solidFill>
              </a:rPr>
              <a:t>“Dar vueltas </a:t>
            </a:r>
            <a:r>
              <a:rPr lang="es-ES" dirty="0" smtClean="0"/>
              <a:t>una</a:t>
            </a:r>
            <a:r>
              <a:rPr lang="es-ES" dirty="0" smtClean="0">
                <a:solidFill>
                  <a:srgbClr val="FFFF00"/>
                </a:solidFill>
              </a:rPr>
              <a:t> </a:t>
            </a:r>
            <a:r>
              <a:rPr lang="es-ES" dirty="0" smtClean="0"/>
              <a:t>otra vez sobre lo mismo</a:t>
            </a:r>
          </a:p>
          <a:p>
            <a:pPr algn="ctr">
              <a:buNone/>
            </a:pPr>
            <a:r>
              <a:rPr lang="es-ES" dirty="0" smtClean="0">
                <a:solidFill>
                  <a:srgbClr val="FFFF00"/>
                </a:solidFill>
              </a:rPr>
              <a:t>parando la decisión</a:t>
            </a:r>
            <a:r>
              <a:rPr lang="es-ES" dirty="0" smtClean="0"/>
              <a:t>, en una especie de</a:t>
            </a:r>
            <a:r>
              <a:rPr lang="es-ES" dirty="0" smtClean="0">
                <a:solidFill>
                  <a:srgbClr val="FFFF00"/>
                </a:solidFill>
              </a:rPr>
              <a:t> inseguridad </a:t>
            </a:r>
            <a:r>
              <a:rPr lang="es-ES" dirty="0" smtClean="0"/>
              <a:t>temerosa”</a:t>
            </a:r>
          </a:p>
          <a:p>
            <a:pPr algn="ctr">
              <a:buNone/>
            </a:pPr>
            <a:endParaRPr lang="es-ES_tradnl" dirty="0" smtClean="0"/>
          </a:p>
          <a:p>
            <a:pPr algn="ctr">
              <a:buNone/>
            </a:pPr>
            <a:r>
              <a:rPr lang="es-ES_tradnl" dirty="0" smtClean="0"/>
              <a:t>La impaciencia.</a:t>
            </a:r>
          </a:p>
          <a:p>
            <a:pPr algn="ctr">
              <a:buNone/>
            </a:pPr>
            <a:endParaRPr lang="es-ES_tradnl" u="sng" dirty="0" smtClean="0"/>
          </a:p>
          <a:p>
            <a:pPr algn="ctr">
              <a:buNone/>
            </a:pPr>
            <a:r>
              <a:rPr lang="es-ES_tradnl" dirty="0" smtClean="0"/>
              <a:t>“Miedo a no cumplir lo que se espera de </a:t>
            </a:r>
            <a:r>
              <a:rPr lang="es-ES_tradnl" dirty="0" err="1" smtClean="0"/>
              <a:t>mÍ</a:t>
            </a:r>
            <a:r>
              <a:rPr lang="es-ES_tradnl" dirty="0" smtClean="0"/>
              <a:t>”</a:t>
            </a:r>
          </a:p>
          <a:p>
            <a:pPr algn="ctr">
              <a:buNone/>
            </a:pPr>
            <a:endParaRPr lang="es-ES_tradnl" dirty="0" smtClean="0"/>
          </a:p>
          <a:p>
            <a:pPr>
              <a:buNone/>
            </a:pPr>
            <a:r>
              <a:rPr lang="es-ES_tradnl" dirty="0" smtClean="0"/>
              <a:t>Falta de constancia.</a:t>
            </a:r>
            <a:r>
              <a:rPr lang="es-ES" dirty="0" smtClean="0"/>
              <a:t> “Hay una gran dificultad con la disciplina, aunque sea autoimpuesta. La tendencia es romperla.</a:t>
            </a:r>
            <a:endParaRPr lang="es-ES_tradnl" dirty="0" smtClean="0"/>
          </a:p>
        </p:txBody>
      </p:sp>
    </p:spTree>
  </p:cSld>
  <p:clrMapOvr>
    <a:masterClrMapping/>
  </p:clrMapOvr>
  <p:transition advTm="25786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b="1" dirty="0" smtClean="0">
                <a:solidFill>
                  <a:srgbClr val="FFFF00"/>
                </a:solidFill>
              </a:rPr>
              <a:t>PROBLEMAS AMBIENTALES</a:t>
            </a:r>
            <a:endParaRPr lang="es-ES" b="1" dirty="0">
              <a:solidFill>
                <a:srgbClr val="FFFF0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23528" y="5373216"/>
            <a:ext cx="3168352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dirty="0" smtClean="0">
                <a:solidFill>
                  <a:srgbClr val="0070C0"/>
                </a:solidFill>
              </a:rPr>
              <a:t>FALTA DE INFO EN LA CARRERA</a:t>
            </a:r>
            <a:endParaRPr lang="es-ES" sz="2800" dirty="0">
              <a:solidFill>
                <a:srgbClr val="0070C0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 rot="-1380000">
            <a:off x="323528" y="2924944"/>
            <a:ext cx="2520280" cy="93610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smtClean="0">
                <a:solidFill>
                  <a:srgbClr val="0070C0"/>
                </a:solidFill>
              </a:rPr>
              <a:t>FALTA DE RECONOCIMIENTO </a:t>
            </a:r>
            <a:endParaRPr lang="es-ES" sz="2400" dirty="0">
              <a:solidFill>
                <a:srgbClr val="0070C0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923928" y="2492896"/>
            <a:ext cx="2088232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dirty="0" smtClean="0">
                <a:solidFill>
                  <a:srgbClr val="0070C0"/>
                </a:solidFill>
              </a:rPr>
              <a:t>¿JUVENTUD?</a:t>
            </a:r>
            <a:endParaRPr lang="es-ES" sz="2800" dirty="0">
              <a:solidFill>
                <a:srgbClr val="0070C0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2699792" y="1268760"/>
            <a:ext cx="2088232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dirty="0" smtClean="0">
                <a:solidFill>
                  <a:srgbClr val="0070C0"/>
                </a:solidFill>
              </a:rPr>
              <a:t>CRISIS</a:t>
            </a:r>
            <a:endParaRPr lang="es-ES" sz="2800" dirty="0">
              <a:solidFill>
                <a:srgbClr val="0070C0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 rot="2040000">
            <a:off x="5940152" y="4221088"/>
            <a:ext cx="2664296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dirty="0" smtClean="0">
                <a:solidFill>
                  <a:srgbClr val="0070C0"/>
                </a:solidFill>
              </a:rPr>
              <a:t>MASIFICACIÓN </a:t>
            </a:r>
            <a:endParaRPr lang="es-ES" sz="2800" dirty="0">
              <a:solidFill>
                <a:srgbClr val="0070C0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2411760" y="3789040"/>
            <a:ext cx="2664296" cy="100811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smtClean="0">
                <a:solidFill>
                  <a:srgbClr val="0070C0"/>
                </a:solidFill>
              </a:rPr>
              <a:t>FALTA DE OPORTUNIDADES</a:t>
            </a:r>
            <a:endParaRPr lang="es-ES" sz="2400" dirty="0">
              <a:solidFill>
                <a:srgbClr val="0070C0"/>
              </a:solidFill>
            </a:endParaRPr>
          </a:p>
        </p:txBody>
      </p:sp>
      <p:sp>
        <p:nvSpPr>
          <p:cNvPr id="12" name="11 Rectángulo"/>
          <p:cNvSpPr/>
          <p:nvPr/>
        </p:nvSpPr>
        <p:spPr>
          <a:xfrm rot="2460000">
            <a:off x="6143798" y="1893896"/>
            <a:ext cx="2613992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dirty="0" smtClean="0">
                <a:solidFill>
                  <a:srgbClr val="0070C0"/>
                </a:solidFill>
              </a:rPr>
              <a:t>INESTABILIDAD</a:t>
            </a:r>
            <a:endParaRPr lang="es-ES" sz="2800" dirty="0">
              <a:solidFill>
                <a:srgbClr val="0070C0"/>
              </a:solidFill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4860032" y="5373216"/>
            <a:ext cx="2088232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rgbClr val="0070C0"/>
                </a:solidFill>
              </a:rPr>
              <a:t>PARO</a:t>
            </a:r>
            <a:endParaRPr lang="es-ES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Tm="3131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s-ES_tradnl" dirty="0" smtClean="0"/>
              <a:t>Mis aficiones son…</a:t>
            </a:r>
            <a:endParaRPr lang="es-ES" dirty="0"/>
          </a:p>
        </p:txBody>
      </p:sp>
      <p:pic>
        <p:nvPicPr>
          <p:cNvPr id="4" name="3 Imagen" descr="SL3711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484784"/>
            <a:ext cx="3168352" cy="1838447"/>
          </a:xfrm>
          <a:prstGeom prst="rect">
            <a:avLst/>
          </a:prstGeom>
        </p:spPr>
      </p:pic>
      <p:pic>
        <p:nvPicPr>
          <p:cNvPr id="5" name="4 Imagen" descr="Cursos-gratis-de-Historia-y-Geografia (1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1556792"/>
            <a:ext cx="2320570" cy="2376264"/>
          </a:xfrm>
          <a:prstGeom prst="rect">
            <a:avLst/>
          </a:prstGeom>
        </p:spPr>
      </p:pic>
      <p:pic>
        <p:nvPicPr>
          <p:cNvPr id="6" name="5 Imagen" descr="8077e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293096"/>
            <a:ext cx="2533650" cy="2085975"/>
          </a:xfrm>
          <a:prstGeom prst="rect">
            <a:avLst/>
          </a:prstGeom>
        </p:spPr>
      </p:pic>
      <p:pic>
        <p:nvPicPr>
          <p:cNvPr id="7" name="6 Imagen" descr="1748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1556792"/>
            <a:ext cx="2697088" cy="3850093"/>
          </a:xfrm>
          <a:prstGeom prst="rect">
            <a:avLst/>
          </a:prstGeom>
        </p:spPr>
      </p:pic>
      <p:pic>
        <p:nvPicPr>
          <p:cNvPr id="8" name="7 Imagen" descr="educacion-fisica-san-buenaventura0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9872" y="4221088"/>
            <a:ext cx="2399928" cy="2399928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179512" y="1124744"/>
            <a:ext cx="2376264" cy="3600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b="1" dirty="0" smtClean="0"/>
              <a:t>Cerveza con los amigos</a:t>
            </a:r>
            <a:endParaRPr lang="es-ES" b="1" dirty="0"/>
          </a:p>
        </p:txBody>
      </p:sp>
      <p:sp>
        <p:nvSpPr>
          <p:cNvPr id="10" name="9 Rectángulo"/>
          <p:cNvSpPr/>
          <p:nvPr/>
        </p:nvSpPr>
        <p:spPr>
          <a:xfrm>
            <a:off x="3635896" y="1268760"/>
            <a:ext cx="1872208" cy="2880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b="1" dirty="0" smtClean="0"/>
              <a:t>Historia</a:t>
            </a:r>
            <a:endParaRPr lang="es-ES" b="1" dirty="0"/>
          </a:p>
        </p:txBody>
      </p:sp>
      <p:sp>
        <p:nvSpPr>
          <p:cNvPr id="11" name="10 Rectángulo"/>
          <p:cNvSpPr/>
          <p:nvPr/>
        </p:nvSpPr>
        <p:spPr>
          <a:xfrm>
            <a:off x="6228184" y="1268760"/>
            <a:ext cx="1872208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b="1" dirty="0" smtClean="0"/>
              <a:t>Novela histórica</a:t>
            </a:r>
            <a:endParaRPr lang="es-ES" b="1" dirty="0"/>
          </a:p>
        </p:txBody>
      </p:sp>
      <p:sp>
        <p:nvSpPr>
          <p:cNvPr id="12" name="11 Rectángulo"/>
          <p:cNvSpPr/>
          <p:nvPr/>
        </p:nvSpPr>
        <p:spPr>
          <a:xfrm>
            <a:off x="5868144" y="6237312"/>
            <a:ext cx="2016224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b="1" dirty="0" smtClean="0"/>
              <a:t>Deportes</a:t>
            </a:r>
            <a:endParaRPr lang="es-ES" b="1" dirty="0"/>
          </a:p>
        </p:txBody>
      </p:sp>
      <p:sp>
        <p:nvSpPr>
          <p:cNvPr id="13" name="12 Rectángulo"/>
          <p:cNvSpPr/>
          <p:nvPr/>
        </p:nvSpPr>
        <p:spPr>
          <a:xfrm>
            <a:off x="395536" y="3933056"/>
            <a:ext cx="2016224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b="1" dirty="0" smtClean="0"/>
              <a:t>Viajar</a:t>
            </a:r>
            <a:endParaRPr lang="es-ES" b="1" dirty="0"/>
          </a:p>
        </p:txBody>
      </p:sp>
    </p:spTree>
  </p:cSld>
  <p:clrMapOvr>
    <a:masterClrMapping/>
  </p:clrMapOvr>
  <p:transition advTm="30857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4869160"/>
            <a:ext cx="6588224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s-ES_tradnl" sz="2400" dirty="0" smtClean="0">
                <a:solidFill>
                  <a:srgbClr val="FFFF00"/>
                </a:solidFill>
              </a:rPr>
              <a:t>Me he </a:t>
            </a:r>
            <a:r>
              <a:rPr lang="es-ES_tradnl" sz="2400" dirty="0" err="1" smtClean="0">
                <a:solidFill>
                  <a:srgbClr val="FFFF00"/>
                </a:solidFill>
              </a:rPr>
              <a:t>identifíco</a:t>
            </a:r>
            <a:r>
              <a:rPr lang="es-ES_tradnl" sz="2400" dirty="0" smtClean="0">
                <a:solidFill>
                  <a:srgbClr val="FFFF00"/>
                </a:solidFill>
              </a:rPr>
              <a:t> con la siguiente frase del número 7 del </a:t>
            </a:r>
            <a:r>
              <a:rPr lang="es-ES_tradnl" sz="2400" dirty="0" err="1" smtClean="0">
                <a:solidFill>
                  <a:srgbClr val="FFFF00"/>
                </a:solidFill>
              </a:rPr>
              <a:t>eneagrama</a:t>
            </a:r>
            <a:r>
              <a:rPr lang="es-ES_tradnl" sz="2400" dirty="0" smtClean="0">
                <a:solidFill>
                  <a:srgbClr val="FFFF00"/>
                </a:solidFill>
              </a:rPr>
              <a:t>:</a:t>
            </a:r>
          </a:p>
          <a:p>
            <a:pPr>
              <a:buNone/>
            </a:pPr>
            <a:r>
              <a:rPr lang="es-ES" sz="2400" dirty="0" smtClean="0">
                <a:solidFill>
                  <a:srgbClr val="FFFF00"/>
                </a:solidFill>
              </a:rPr>
              <a:t>No sólo es un hablador simpático, sino una persona que divierte y se divierte: sabe reírse de sí mismo sabe divertir y también reírse de los demás.</a:t>
            </a:r>
          </a:p>
        </p:txBody>
      </p:sp>
    </p:spTree>
  </p:cSld>
  <p:clrMapOvr>
    <a:masterClrMapping/>
  </p:clrMapOvr>
  <p:transition advTm="15912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467544" y="4653136"/>
            <a:ext cx="8136904" cy="22048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s-ES" sz="2800" dirty="0" smtClean="0">
                <a:solidFill>
                  <a:srgbClr val="FFFF00"/>
                </a:solidFill>
              </a:rPr>
              <a:t>“Su locuacidad sirve principalmente a su gula -es decir, entraña una forma de conseguir el objeto de sus deseos a través de buenas explicaciones.” =  “sabe venderse sí mismo y a los demás los planes”. </a:t>
            </a:r>
          </a:p>
        </p:txBody>
      </p:sp>
    </p:spTree>
  </p:cSld>
  <p:clrMapOvr>
    <a:masterClrMapping/>
  </p:clrMapOvr>
  <p:transition advTm="19001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Elipse"/>
          <p:cNvSpPr/>
          <p:nvPr/>
        </p:nvSpPr>
        <p:spPr>
          <a:xfrm>
            <a:off x="1403648" y="3429000"/>
            <a:ext cx="1008112" cy="1584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43808" y="0"/>
            <a:ext cx="8229600" cy="1143000"/>
          </a:xfrm>
        </p:spPr>
        <p:txBody>
          <a:bodyPr/>
          <a:lstStyle/>
          <a:p>
            <a:r>
              <a:rPr lang="es-ES_tradnl" dirty="0" smtClean="0">
                <a:solidFill>
                  <a:srgbClr val="FFFF00"/>
                </a:solidFill>
              </a:rPr>
              <a:t>¿De dónde vengo?</a:t>
            </a:r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5" name="4 Elipse"/>
          <p:cNvSpPr/>
          <p:nvPr/>
        </p:nvSpPr>
        <p:spPr>
          <a:xfrm>
            <a:off x="4427984" y="836712"/>
            <a:ext cx="1008112" cy="13681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Elipse"/>
          <p:cNvSpPr/>
          <p:nvPr/>
        </p:nvSpPr>
        <p:spPr>
          <a:xfrm>
            <a:off x="2555776" y="1412776"/>
            <a:ext cx="1008112" cy="1584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Elipse"/>
          <p:cNvSpPr/>
          <p:nvPr/>
        </p:nvSpPr>
        <p:spPr>
          <a:xfrm>
            <a:off x="2411760" y="2996952"/>
            <a:ext cx="1008112" cy="1584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Elipse"/>
          <p:cNvSpPr/>
          <p:nvPr/>
        </p:nvSpPr>
        <p:spPr>
          <a:xfrm>
            <a:off x="4211960" y="2204864"/>
            <a:ext cx="1008112" cy="1584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Elipse"/>
          <p:cNvSpPr/>
          <p:nvPr/>
        </p:nvSpPr>
        <p:spPr>
          <a:xfrm>
            <a:off x="5724128" y="1700808"/>
            <a:ext cx="1224136" cy="1584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Elipse"/>
          <p:cNvSpPr/>
          <p:nvPr/>
        </p:nvSpPr>
        <p:spPr>
          <a:xfrm>
            <a:off x="2195736" y="4293096"/>
            <a:ext cx="864096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1331640" y="5373216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SOBRI!</a:t>
            </a:r>
            <a:endParaRPr lang="es-ES" dirty="0"/>
          </a:p>
        </p:txBody>
      </p:sp>
      <p:sp>
        <p:nvSpPr>
          <p:cNvPr id="12" name="11 Rectángulo"/>
          <p:cNvSpPr/>
          <p:nvPr/>
        </p:nvSpPr>
        <p:spPr>
          <a:xfrm>
            <a:off x="1331640" y="2852936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YO</a:t>
            </a:r>
            <a:endParaRPr lang="es-ES" dirty="0"/>
          </a:p>
        </p:txBody>
      </p:sp>
      <p:sp>
        <p:nvSpPr>
          <p:cNvPr id="13" name="12 Rectángulo"/>
          <p:cNvSpPr/>
          <p:nvPr/>
        </p:nvSpPr>
        <p:spPr>
          <a:xfrm>
            <a:off x="6948264" y="2708920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PAPA</a:t>
            </a:r>
            <a:endParaRPr lang="es-ES" dirty="0"/>
          </a:p>
        </p:txBody>
      </p:sp>
      <p:sp>
        <p:nvSpPr>
          <p:cNvPr id="14" name="13 Rectángulo"/>
          <p:cNvSpPr/>
          <p:nvPr/>
        </p:nvSpPr>
        <p:spPr>
          <a:xfrm>
            <a:off x="3563888" y="1916832"/>
            <a:ext cx="100811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MAMA</a:t>
            </a:r>
            <a:endParaRPr lang="es-ES" dirty="0"/>
          </a:p>
        </p:txBody>
      </p:sp>
      <p:sp>
        <p:nvSpPr>
          <p:cNvPr id="15" name="14 Rectángulo"/>
          <p:cNvSpPr/>
          <p:nvPr/>
        </p:nvSpPr>
        <p:spPr>
          <a:xfrm>
            <a:off x="323528" y="3429000"/>
            <a:ext cx="11521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H. MEDIANO</a:t>
            </a:r>
            <a:endParaRPr lang="es-ES" dirty="0"/>
          </a:p>
        </p:txBody>
      </p:sp>
      <p:sp>
        <p:nvSpPr>
          <p:cNvPr id="16" name="15 Rectángulo"/>
          <p:cNvSpPr/>
          <p:nvPr/>
        </p:nvSpPr>
        <p:spPr>
          <a:xfrm>
            <a:off x="5436096" y="1124744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CUÑADA</a:t>
            </a:r>
            <a:endParaRPr lang="es-ES" dirty="0"/>
          </a:p>
        </p:txBody>
      </p:sp>
      <p:sp>
        <p:nvSpPr>
          <p:cNvPr id="17" name="16 Rectángulo"/>
          <p:cNvSpPr/>
          <p:nvPr/>
        </p:nvSpPr>
        <p:spPr>
          <a:xfrm>
            <a:off x="1691680" y="1052736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H. MAYOR</a:t>
            </a:r>
            <a:endParaRPr lang="es-ES" dirty="0"/>
          </a:p>
        </p:txBody>
      </p:sp>
    </p:spTree>
  </p:cSld>
  <p:clrMapOvr>
    <a:masterClrMapping/>
  </p:clrMapOvr>
  <p:transition advTm="1407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915816" y="188640"/>
            <a:ext cx="8229600" cy="994122"/>
          </a:xfrm>
        </p:spPr>
        <p:txBody>
          <a:bodyPr/>
          <a:lstStyle/>
          <a:p>
            <a:r>
              <a:rPr lang="es-ES_tradnl" dirty="0" smtClean="0"/>
              <a:t>Mi novia</a:t>
            </a:r>
            <a:endParaRPr lang="es-E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s-ES_tradnl" dirty="0" smtClean="0">
                <a:solidFill>
                  <a:srgbClr val="FFFF00"/>
                </a:solidFill>
              </a:rPr>
              <a:t>MIS AMIGOS…</a:t>
            </a:r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39552" y="4797152"/>
            <a:ext cx="7992888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s-ES_tradnl" sz="2800" dirty="0" smtClean="0">
                <a:solidFill>
                  <a:srgbClr val="FFFF00"/>
                </a:solidFill>
              </a:rPr>
              <a:t>Uno de los pilares básicos de mi vida y con ellos he aprendido lo que significan las palabras ALEGRÍA, ESFUERZO, DETALLES E ILUSIÓN</a:t>
            </a:r>
            <a:endParaRPr lang="es-ES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14866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>
                <a:solidFill>
                  <a:srgbClr val="FFFF00"/>
                </a:solidFill>
              </a:rPr>
              <a:t>¿De dónde vengo </a:t>
            </a:r>
            <a:r>
              <a:rPr lang="es-ES_tradnl" dirty="0" err="1" smtClean="0">
                <a:solidFill>
                  <a:srgbClr val="FFFF00"/>
                </a:solidFill>
              </a:rPr>
              <a:t>academicamente</a:t>
            </a:r>
            <a:r>
              <a:rPr lang="es-ES_tradnl" dirty="0" smtClean="0">
                <a:solidFill>
                  <a:srgbClr val="FFFF00"/>
                </a:solidFill>
              </a:rPr>
              <a:t>?</a:t>
            </a:r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ES_tradnl" dirty="0" smtClean="0"/>
              <a:t>                     </a:t>
            </a:r>
            <a:endParaRPr lang="es-ES" sz="3600" dirty="0">
              <a:solidFill>
                <a:srgbClr val="FFFF00"/>
              </a:solidFill>
            </a:endParaRPr>
          </a:p>
        </p:txBody>
      </p:sp>
      <p:sp>
        <p:nvSpPr>
          <p:cNvPr id="5" name="4 Elipse"/>
          <p:cNvSpPr/>
          <p:nvPr/>
        </p:nvSpPr>
        <p:spPr>
          <a:xfrm>
            <a:off x="1331640" y="1772816"/>
            <a:ext cx="936104" cy="936104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683568" y="4941168"/>
            <a:ext cx="8136904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dirty="0" smtClean="0">
                <a:solidFill>
                  <a:srgbClr val="FFFF00"/>
                </a:solidFill>
              </a:rPr>
              <a:t>Antes de Pedagogía hice otra  </a:t>
            </a:r>
            <a:br>
              <a:rPr lang="es-ES_tradnl" sz="2800" dirty="0" smtClean="0">
                <a:solidFill>
                  <a:srgbClr val="FFFF00"/>
                </a:solidFill>
              </a:rPr>
            </a:br>
            <a:r>
              <a:rPr lang="es-ES_tradnl" sz="2800" dirty="0" smtClean="0">
                <a:solidFill>
                  <a:srgbClr val="FFFF00"/>
                </a:solidFill>
              </a:rPr>
              <a:t>               carrera en la misma facultad en la que estoy ahora, esta carrera fue MAGISTERIO EDUCACIÓN FÍSICA. </a:t>
            </a:r>
            <a:endParaRPr lang="es-ES" sz="2800" dirty="0"/>
          </a:p>
        </p:txBody>
      </p:sp>
    </p:spTree>
  </p:cSld>
  <p:clrMapOvr>
    <a:masterClrMapping/>
  </p:clrMapOvr>
  <p:transition advTm="19157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PC1901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645024"/>
            <a:ext cx="3456384" cy="2942946"/>
          </a:xfrm>
          <a:prstGeom prst="rect">
            <a:avLst/>
          </a:prstGeom>
        </p:spPr>
      </p:pic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_tradnl" sz="3100" dirty="0" smtClean="0">
                <a:solidFill>
                  <a:srgbClr val="FFFF00"/>
                </a:solidFill>
              </a:rPr>
              <a:t>Me sirvió no sólo para ampliar conocimientos sino también para conocer gente y despertar mis ganas de viajar</a:t>
            </a:r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755576" y="3645024"/>
            <a:ext cx="18002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En clase 2007</a:t>
            </a:r>
            <a:endParaRPr lang="es-ES" dirty="0"/>
          </a:p>
        </p:txBody>
      </p:sp>
      <p:pic>
        <p:nvPicPr>
          <p:cNvPr id="8" name="7 Imagen" descr="P.Cana 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340768"/>
            <a:ext cx="3529575" cy="2880320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6732240" y="1340768"/>
            <a:ext cx="180020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Punta Cana 2010</a:t>
            </a:r>
            <a:endParaRPr lang="es-ES" dirty="0"/>
          </a:p>
        </p:txBody>
      </p:sp>
      <p:pic>
        <p:nvPicPr>
          <p:cNvPr id="11" name="10 Imagen" descr="DSC024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412776"/>
            <a:ext cx="3816424" cy="1976880"/>
          </a:xfrm>
          <a:prstGeom prst="rect">
            <a:avLst/>
          </a:prstGeom>
        </p:spPr>
      </p:pic>
      <p:sp>
        <p:nvSpPr>
          <p:cNvPr id="12" name="11 Rectángulo"/>
          <p:cNvSpPr/>
          <p:nvPr/>
        </p:nvSpPr>
        <p:spPr>
          <a:xfrm>
            <a:off x="2267744" y="1412776"/>
            <a:ext cx="18002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Fallas 2009</a:t>
            </a:r>
            <a:endParaRPr lang="es-ES" dirty="0"/>
          </a:p>
        </p:txBody>
      </p:sp>
      <p:pic>
        <p:nvPicPr>
          <p:cNvPr id="14" name="13 Imagen" descr="P22300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8" y="4224400"/>
            <a:ext cx="4608512" cy="2633600"/>
          </a:xfrm>
          <a:prstGeom prst="rect">
            <a:avLst/>
          </a:prstGeom>
        </p:spPr>
      </p:pic>
      <p:sp>
        <p:nvSpPr>
          <p:cNvPr id="15" name="14 Rectángulo"/>
          <p:cNvSpPr/>
          <p:nvPr/>
        </p:nvSpPr>
        <p:spPr>
          <a:xfrm>
            <a:off x="7236296" y="4221088"/>
            <a:ext cx="165618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Madrid 2008</a:t>
            </a:r>
            <a:endParaRPr lang="es-ES" dirty="0"/>
          </a:p>
        </p:txBody>
      </p:sp>
    </p:spTree>
  </p:cSld>
  <p:clrMapOvr>
    <a:masterClrMapping/>
  </p:clrMapOvr>
  <p:transition advTm="13354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334</Words>
  <Application>Microsoft Office PowerPoint</Application>
  <PresentationFormat>Presentación en pantalla (4:3)</PresentationFormat>
  <Paragraphs>56</Paragraphs>
  <Slides>15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Tema de Office</vt:lpstr>
      <vt:lpstr>¿Quién SOY?</vt:lpstr>
      <vt:lpstr>Mis aficiones son…</vt:lpstr>
      <vt:lpstr>Diapositiva 3</vt:lpstr>
      <vt:lpstr>Diapositiva 4</vt:lpstr>
      <vt:lpstr>¿De dónde vengo?</vt:lpstr>
      <vt:lpstr>Mi novia</vt:lpstr>
      <vt:lpstr>MIS AMIGOS…</vt:lpstr>
      <vt:lpstr>¿De dónde vengo academicamente?</vt:lpstr>
      <vt:lpstr>Me sirvió no sólo para ampliar conocimientos sino también para conocer gente y despertar mis ganas de viajar</vt:lpstr>
      <vt:lpstr>¿HACIA DONDE VOY?</vt:lpstr>
      <vt:lpstr>Diapositiva 11</vt:lpstr>
      <vt:lpstr>Diapositiva 12</vt:lpstr>
      <vt:lpstr>¿Qué es lo que me lo impide?</vt:lpstr>
      <vt:lpstr>A nivel personal:</vt:lpstr>
      <vt:lpstr>PROBLEMAS AMBIENTALES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¿Quién SOY?</dc:title>
  <dc:creator>Liyo</dc:creator>
  <cp:lastModifiedBy>Liyo</cp:lastModifiedBy>
  <cp:revision>47</cp:revision>
  <dcterms:created xsi:type="dcterms:W3CDTF">2012-04-10T17:05:02Z</dcterms:created>
  <dcterms:modified xsi:type="dcterms:W3CDTF">2012-05-16T21:33:19Z</dcterms:modified>
</cp:coreProperties>
</file>